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1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3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1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4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5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4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4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6334-A130-40CB-BC20-A5C22DF98F7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B98D-CFF2-4149-832A-A11B6595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1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758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Coach Meeting </a:t>
            </a:r>
          </a:p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2016-2017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50" y="358395"/>
            <a:ext cx="7149206" cy="46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6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2016-2017 Club Motto: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6" y="2307102"/>
            <a:ext cx="115917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stral" panose="03090702030407020403" pitchFamily="66" charset="0"/>
              </a:rPr>
              <a:t>Elevate Your Game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5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33" y="53071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2016-2017 Roles / Responsibilities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6603" y="1012874"/>
            <a:ext cx="107477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Sara Zanon </a:t>
            </a:r>
            <a:r>
              <a:rPr lang="en-US" sz="3200" dirty="0" smtClean="0"/>
              <a:t>–  Club Owner / Director</a:t>
            </a:r>
          </a:p>
          <a:p>
            <a:r>
              <a:rPr lang="en-US" sz="3200" b="1" dirty="0" smtClean="0"/>
              <a:t>Scott Zanon </a:t>
            </a:r>
            <a:r>
              <a:rPr lang="en-US" sz="3200" dirty="0" smtClean="0"/>
              <a:t>– Club Owner / Business Director</a:t>
            </a:r>
          </a:p>
          <a:p>
            <a:endParaRPr lang="en-US" sz="3200" dirty="0"/>
          </a:p>
          <a:p>
            <a:r>
              <a:rPr lang="en-US" sz="3200" b="1" dirty="0" smtClean="0"/>
              <a:t>Christian Dunn </a:t>
            </a:r>
            <a:r>
              <a:rPr lang="en-US" sz="3200" dirty="0" smtClean="0"/>
              <a:t>– Age Group Director (11-14s)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     </a:t>
            </a:r>
            <a:r>
              <a:rPr lang="en-US" sz="3200" dirty="0" smtClean="0"/>
              <a:t>Recruiting Director</a:t>
            </a:r>
          </a:p>
          <a:p>
            <a:r>
              <a:rPr lang="en-US" sz="3200" dirty="0" smtClean="0"/>
              <a:t>                               Tournament Director</a:t>
            </a:r>
          </a:p>
          <a:p>
            <a:r>
              <a:rPr lang="en-US" sz="3200" b="1" dirty="0" smtClean="0"/>
              <a:t>Suzy </a:t>
            </a:r>
            <a:r>
              <a:rPr lang="en-US" sz="3200" b="1" dirty="0" err="1" smtClean="0"/>
              <a:t>Buechele</a:t>
            </a:r>
            <a:r>
              <a:rPr lang="en-US" sz="3200" b="1" dirty="0" smtClean="0"/>
              <a:t> </a:t>
            </a:r>
            <a:r>
              <a:rPr lang="en-US" sz="3200" dirty="0" smtClean="0"/>
              <a:t>–  Age Group Director (15-18s) </a:t>
            </a:r>
          </a:p>
          <a:p>
            <a:r>
              <a:rPr lang="en-US" sz="3200" dirty="0" smtClean="0"/>
              <a:t>                               Recruiting Coordinator</a:t>
            </a:r>
          </a:p>
          <a:p>
            <a:r>
              <a:rPr lang="en-US" sz="3200" dirty="0" smtClean="0"/>
              <a:t>                               Events Coordinator</a:t>
            </a:r>
          </a:p>
          <a:p>
            <a:r>
              <a:rPr lang="en-US" sz="3200" b="1" dirty="0" smtClean="0"/>
              <a:t>Robin </a:t>
            </a:r>
            <a:r>
              <a:rPr lang="en-US" sz="3200" b="1" dirty="0" err="1" smtClean="0"/>
              <a:t>Coonfield</a:t>
            </a:r>
            <a:r>
              <a:rPr lang="en-US" sz="3200" b="1" dirty="0" smtClean="0"/>
              <a:t> </a:t>
            </a:r>
            <a:r>
              <a:rPr lang="en-US" sz="3200" dirty="0" smtClean="0"/>
              <a:t>– Finance Manager for player accounts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91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Mistral</vt:lpstr>
      <vt:lpstr>Office Theme</vt:lpstr>
      <vt:lpstr>PowerPoint Presentation</vt:lpstr>
      <vt:lpstr>2016-2017 Club Motto:</vt:lpstr>
      <vt:lpstr>2016-2017 Roles / Responsibilities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Zanon</dc:creator>
  <cp:lastModifiedBy>Sara Zanon</cp:lastModifiedBy>
  <cp:revision>3</cp:revision>
  <dcterms:created xsi:type="dcterms:W3CDTF">2016-11-10T16:06:19Z</dcterms:created>
  <dcterms:modified xsi:type="dcterms:W3CDTF">2016-11-10T20:06:43Z</dcterms:modified>
</cp:coreProperties>
</file>